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9"/>
  </p:notesMasterIdLst>
  <p:handoutMasterIdLst>
    <p:handoutMasterId r:id="rId10"/>
  </p:handoutMasterIdLst>
  <p:sldIdLst>
    <p:sldId id="284" r:id="rId5"/>
    <p:sldId id="279" r:id="rId6"/>
    <p:sldId id="286" r:id="rId7"/>
    <p:sldId id="27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1" autoAdjust="0"/>
  </p:normalViewPr>
  <p:slideViewPr>
    <p:cSldViewPr snapToGrid="0">
      <p:cViewPr varScale="1">
        <p:scale>
          <a:sx n="73" d="100"/>
          <a:sy n="73" d="100"/>
        </p:scale>
        <p:origin x="404" y="36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8/10/relationships/authors" Target="authors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4/28/2024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4/28/2024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Image Source : https://images.app.goo.gl/Gf7zYAkGsaFeUFmR9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842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1">
            <a:extLst>
              <a:ext uri="{FF2B5EF4-FFF2-40B4-BE49-F238E27FC236}">
                <a16:creationId xmlns:a16="http://schemas.microsoft.com/office/drawing/2014/main" id="{F4AB04F4-1E72-1E43-A5C8-B54B435986AF}"/>
              </a:ext>
            </a:extLst>
          </p:cNvPr>
          <p:cNvSpPr txBox="1">
            <a:spLocks/>
          </p:cNvSpPr>
          <p:nvPr/>
        </p:nvSpPr>
        <p:spPr>
          <a:xfrm>
            <a:off x="6096000" y="2120635"/>
            <a:ext cx="5948515" cy="17655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lIns="557784" tIns="530352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kern="1200" cap="all" spc="400" baseline="0">
                <a:ln w="19050">
                  <a:solidFill>
                    <a:schemeClr val="accent5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SECURE social share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5D65AD-E55C-0060-A59D-C6DD0AD1E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87" y="-175350"/>
            <a:ext cx="6845095" cy="650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348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63031F-C0BF-4DD1-A029-1395AEA7D7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B4B2C-1327-46DF-8812-DDB6FD94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2" name="Text Placeholder 63">
            <a:extLst>
              <a:ext uri="{FF2B5EF4-FFF2-40B4-BE49-F238E27FC236}">
                <a16:creationId xmlns:a16="http://schemas.microsoft.com/office/drawing/2014/main" id="{F8028362-8ED3-48F3-625E-C817F5BFB608}"/>
              </a:ext>
            </a:extLst>
          </p:cNvPr>
          <p:cNvSpPr txBox="1">
            <a:spLocks/>
          </p:cNvSpPr>
          <p:nvPr/>
        </p:nvSpPr>
        <p:spPr>
          <a:xfrm>
            <a:off x="1843610" y="352338"/>
            <a:ext cx="6897718" cy="841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BIG CITY ISSUES : CURRENT BOSTON SOCIAL ISSUES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3" name="Text Placeholder 42">
            <a:extLst>
              <a:ext uri="{FF2B5EF4-FFF2-40B4-BE49-F238E27FC236}">
                <a16:creationId xmlns:a16="http://schemas.microsoft.com/office/drawing/2014/main" id="{45772BE7-B95A-D44B-AA74-DB69F0CD6792}"/>
              </a:ext>
            </a:extLst>
          </p:cNvPr>
          <p:cNvSpPr txBox="1">
            <a:spLocks/>
          </p:cNvSpPr>
          <p:nvPr/>
        </p:nvSpPr>
        <p:spPr>
          <a:xfrm>
            <a:off x="897623" y="1553311"/>
            <a:ext cx="5964572" cy="36059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Boston is experiencing </a:t>
            </a:r>
          </a:p>
          <a:p>
            <a:endParaRPr lang="en-US" sz="1500" dirty="0"/>
          </a:p>
          <a:p>
            <a:r>
              <a:rPr lang="en-US" sz="1500" dirty="0"/>
              <a:t>	an immediate housing crisis,</a:t>
            </a:r>
          </a:p>
          <a:p>
            <a:r>
              <a:rPr lang="en-US" sz="1500" dirty="0"/>
              <a:t>	 transportation issues, </a:t>
            </a:r>
          </a:p>
          <a:p>
            <a:r>
              <a:rPr lang="en-US" sz="1500" dirty="0"/>
              <a:t>	opioid problems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IT HAS WIDER IMPLICATIONS TO </a:t>
            </a:r>
          </a:p>
          <a:p>
            <a:endParaRPr lang="en-US" dirty="0"/>
          </a:p>
          <a:p>
            <a:r>
              <a:rPr lang="en-US" dirty="0"/>
              <a:t>                      PERSONAL DATA SHARE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                                           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ADE705C-4EC2-CD55-71A5-01238CBB6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049" y="1166948"/>
            <a:ext cx="1712259" cy="13946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8A2F08F-E2E5-0733-959F-3319CB27B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840" y="1156049"/>
            <a:ext cx="1227588" cy="1313294"/>
          </a:xfrm>
          <a:prstGeom prst="rect">
            <a:avLst/>
          </a:prstGeom>
        </p:spPr>
      </p:pic>
      <p:pic>
        <p:nvPicPr>
          <p:cNvPr id="7" name="Picture 6" descr="A diagram of a group of people&#10;&#10;Description automatically generated">
            <a:extLst>
              <a:ext uri="{FF2B5EF4-FFF2-40B4-BE49-F238E27FC236}">
                <a16:creationId xmlns:a16="http://schemas.microsoft.com/office/drawing/2014/main" id="{8F214F27-9234-ADB4-A6D7-F1BDD9372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367" y="3240497"/>
            <a:ext cx="2815157" cy="243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89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C4DD51-30C5-6E9E-1D3D-0BA6A6661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10D746-EA12-A104-6381-390F205B7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5ACFE-20F8-C1D4-C258-A19E4B894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B6C7FC-4D2C-0519-EF85-1691C52D2A2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r>
              <a:rPr lang="en-IN" dirty="0"/>
              <a:t>Web 2        </a:t>
            </a:r>
          </a:p>
          <a:p>
            <a:r>
              <a:rPr lang="en-IN" sz="1000" dirty="0"/>
              <a:t>(shortcomings)</a:t>
            </a:r>
            <a:r>
              <a:rPr lang="en-IN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54734C-0C58-8F7F-813C-543539F96F1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863246C-D4D9-1147-CD96-2031F7CD1B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en-IN" dirty="0"/>
              <a:t>Web3</a:t>
            </a:r>
          </a:p>
          <a:p>
            <a:r>
              <a:rPr lang="en-IN" sz="1100" dirty="0"/>
              <a:t>(shortcomings)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DC2D2DC-3DB0-E828-D9F1-D56DFEF40E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Centralized</a:t>
            </a:r>
          </a:p>
          <a:p>
            <a:r>
              <a:rPr lang="en-IN" dirty="0"/>
              <a:t>Lack of Transparency</a:t>
            </a:r>
          </a:p>
          <a:p>
            <a:r>
              <a:rPr lang="en-IN" dirty="0"/>
              <a:t>Points of attack </a:t>
            </a:r>
          </a:p>
          <a:p>
            <a:endParaRPr lang="en-I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AB7249-5B7E-8A0D-20DF-3A801E46EDB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DEFA9F9-9913-C150-C32C-0FFCD43B7C7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IN" dirty="0"/>
              <a:t>Unusable UI</a:t>
            </a:r>
          </a:p>
          <a:p>
            <a:r>
              <a:rPr lang="en-IN" dirty="0"/>
              <a:t>Patterns focused on Finance</a:t>
            </a:r>
          </a:p>
          <a:p>
            <a:r>
              <a:rPr lang="en-IN" dirty="0"/>
              <a:t>Adoption barriers</a:t>
            </a:r>
          </a:p>
          <a:p>
            <a:endParaRPr lang="en-IN" dirty="0"/>
          </a:p>
        </p:txBody>
      </p:sp>
      <p:sp>
        <p:nvSpPr>
          <p:cNvPr id="13" name="Title 33">
            <a:extLst>
              <a:ext uri="{FF2B5EF4-FFF2-40B4-BE49-F238E27FC236}">
                <a16:creationId xmlns:a16="http://schemas.microsoft.com/office/drawing/2014/main" id="{98D77958-06B2-4E2C-9397-547408DF4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893" y="344899"/>
            <a:ext cx="7288213" cy="630237"/>
          </a:xfrm>
        </p:spPr>
        <p:txBody>
          <a:bodyPr>
            <a:noAutofit/>
          </a:bodyPr>
          <a:lstStyle/>
          <a:p>
            <a:r>
              <a:rPr lang="en-US" sz="2000" dirty="0"/>
              <a:t>BALANCED USABILITY And data protection compliance for @scale social adoption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22A27C-D1D6-6B16-A446-F5E0751AC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488" y="2691982"/>
            <a:ext cx="3114080" cy="2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03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17062936-5CF9-46DE-8DD5-5C63AAD75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070" y="580102"/>
            <a:ext cx="5245833" cy="5673213"/>
          </a:xfrm>
        </p:spPr>
        <p:txBody>
          <a:bodyPr/>
          <a:lstStyle/>
          <a:p>
            <a:r>
              <a:rPr lang="en-US" dirty="0"/>
              <a:t>     Flowchart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B27C9-FAA1-490A-8DE2-9BAA5B177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7933470-0BCA-7B00-662A-F06C592208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56">
            <a:extLst>
              <a:ext uri="{FF2B5EF4-FFF2-40B4-BE49-F238E27FC236}">
                <a16:creationId xmlns:a16="http://schemas.microsoft.com/office/drawing/2014/main" id="{E2C66A57-06D6-56C4-CC1C-88E748B10B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42196" y="1707343"/>
            <a:ext cx="4614604" cy="380855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A web2-like experience to hold multiple inter-related types of DIGITAL ASSETS to be shared with participants of the societal network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participants in the network are designated by BADGES(the app gives a configurable way to set the badges example: social worker, researcher, etc.)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 decentralized way of ENCRYPTING DATA, and SHARING DATA only to qualified custodians set by configurable rule settings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Way to reduce cost for participants in the network for increased adoption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2D36AC-FA3E-7771-6590-E1A02B895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86" y="171070"/>
            <a:ext cx="7097115" cy="650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899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189</TotalTime>
  <Words>180</Words>
  <Application>Microsoft Office PowerPoint</Application>
  <PresentationFormat>Widescreen</PresentationFormat>
  <Paragraphs>44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Bierstadt</vt:lpstr>
      <vt:lpstr>Calibri</vt:lpstr>
      <vt:lpstr>Courier New</vt:lpstr>
      <vt:lpstr>Posterama</vt:lpstr>
      <vt:lpstr>Posterama Bold</vt:lpstr>
      <vt:lpstr>Office Theme</vt:lpstr>
      <vt:lpstr>PowerPoint Presentation</vt:lpstr>
      <vt:lpstr>PowerPoint Presentation</vt:lpstr>
      <vt:lpstr>BALANCED USABILITY And data protection compliance for @scale social adoption</vt:lpstr>
      <vt:lpstr>     Flowchart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Boston social share</dc:title>
  <dc:creator>Vaani Bakshi</dc:creator>
  <cp:lastModifiedBy>Shailesh Shenoy</cp:lastModifiedBy>
  <cp:revision>4</cp:revision>
  <dcterms:created xsi:type="dcterms:W3CDTF">2024-04-28T09:55:12Z</dcterms:created>
  <dcterms:modified xsi:type="dcterms:W3CDTF">2024-04-28T14:34:01Z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